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E3E347-04F4-456D-A85D-873D72750DE6}" v="22" dt="2022-07-26T19:06:25.9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greif-Duennwald, Pia" userId="70e9652a-c90f-4aa6-904d-f2acfd4c8b21" providerId="ADAL" clId="{BA8CB62B-E4A5-415E-875F-78024611C0F8}"/>
    <pc:docChg chg="addSld modSld">
      <pc:chgData name="Degreif-Duennwald, Pia" userId="70e9652a-c90f-4aa6-904d-f2acfd4c8b21" providerId="ADAL" clId="{BA8CB62B-E4A5-415E-875F-78024611C0F8}" dt="2022-06-29T09:34:05.849" v="23" actId="1076"/>
      <pc:docMkLst>
        <pc:docMk/>
      </pc:docMkLst>
      <pc:sldChg chg="addSp modSp new mod">
        <pc:chgData name="Degreif-Duennwald, Pia" userId="70e9652a-c90f-4aa6-904d-f2acfd4c8b21" providerId="ADAL" clId="{BA8CB62B-E4A5-415E-875F-78024611C0F8}" dt="2022-06-29T09:34:05.849" v="23" actId="1076"/>
        <pc:sldMkLst>
          <pc:docMk/>
          <pc:sldMk cId="2429369551" sldId="257"/>
        </pc:sldMkLst>
        <pc:picChg chg="add mod">
          <ac:chgData name="Degreif-Duennwald, Pia" userId="70e9652a-c90f-4aa6-904d-f2acfd4c8b21" providerId="ADAL" clId="{BA8CB62B-E4A5-415E-875F-78024611C0F8}" dt="2022-06-29T09:34:05.849" v="23" actId="1076"/>
          <ac:picMkLst>
            <pc:docMk/>
            <pc:sldMk cId="2429369551" sldId="257"/>
            <ac:picMk id="3" creationId="{D56E9829-846B-2564-CDA8-F80679CD6A71}"/>
          </ac:picMkLst>
        </pc:picChg>
        <pc:picChg chg="add mod">
          <ac:chgData name="Degreif-Duennwald, Pia" userId="70e9652a-c90f-4aa6-904d-f2acfd4c8b21" providerId="ADAL" clId="{BA8CB62B-E4A5-415E-875F-78024611C0F8}" dt="2022-06-29T09:34:04.729" v="22" actId="1076"/>
          <ac:picMkLst>
            <pc:docMk/>
            <pc:sldMk cId="2429369551" sldId="257"/>
            <ac:picMk id="4" creationId="{52BC0AD2-9352-7FC5-6146-AFF1EE95430A}"/>
          </ac:picMkLst>
        </pc:picChg>
      </pc:sldChg>
    </pc:docChg>
  </pc:docChgLst>
  <pc:docChgLst>
    <pc:chgData name="Degreif-Duennwald, Pia" userId="70e9652a-c90f-4aa6-904d-f2acfd4c8b21" providerId="ADAL" clId="{77E3E347-04F4-456D-A85D-873D72750DE6}"/>
    <pc:docChg chg="undo custSel delSld modSld">
      <pc:chgData name="Degreif-Duennwald, Pia" userId="70e9652a-c90f-4aa6-904d-f2acfd4c8b21" providerId="ADAL" clId="{77E3E347-04F4-456D-A85D-873D72750DE6}" dt="2022-08-05T07:42:48.141" v="198" actId="20577"/>
      <pc:docMkLst>
        <pc:docMk/>
      </pc:docMkLst>
      <pc:sldChg chg="addSp delSp modSp mod">
        <pc:chgData name="Degreif-Duennwald, Pia" userId="70e9652a-c90f-4aa6-904d-f2acfd4c8b21" providerId="ADAL" clId="{77E3E347-04F4-456D-A85D-873D72750DE6}" dt="2022-08-05T07:42:48.141" v="198" actId="20577"/>
        <pc:sldMkLst>
          <pc:docMk/>
          <pc:sldMk cId="4150151788" sldId="256"/>
        </pc:sldMkLst>
        <pc:spChg chg="mod">
          <ac:chgData name="Degreif-Duennwald, Pia" userId="70e9652a-c90f-4aa6-904d-f2acfd4c8b21" providerId="ADAL" clId="{77E3E347-04F4-456D-A85D-873D72750DE6}" dt="2022-07-26T19:06:25.922" v="196" actId="164"/>
          <ac:spMkLst>
            <pc:docMk/>
            <pc:sldMk cId="4150151788" sldId="256"/>
            <ac:spMk id="6" creationId="{3C84850E-FB0F-42E3-9878-0D381CD4915F}"/>
          </ac:spMkLst>
        </pc:spChg>
        <pc:spChg chg="mod">
          <ac:chgData name="Degreif-Duennwald, Pia" userId="70e9652a-c90f-4aa6-904d-f2acfd4c8b21" providerId="ADAL" clId="{77E3E347-04F4-456D-A85D-873D72750DE6}" dt="2022-07-26T18:53:00.576" v="5" actId="1076"/>
          <ac:spMkLst>
            <pc:docMk/>
            <pc:sldMk cId="4150151788" sldId="256"/>
            <ac:spMk id="9" creationId="{073C907E-D9FA-4694-8EAA-758F9DD63AD7}"/>
          </ac:spMkLst>
        </pc:spChg>
        <pc:spChg chg="mod">
          <ac:chgData name="Degreif-Duennwald, Pia" userId="70e9652a-c90f-4aa6-904d-f2acfd4c8b21" providerId="ADAL" clId="{77E3E347-04F4-456D-A85D-873D72750DE6}" dt="2022-07-26T19:01:24.325" v="168" actId="1035"/>
          <ac:spMkLst>
            <pc:docMk/>
            <pc:sldMk cId="4150151788" sldId="256"/>
            <ac:spMk id="26" creationId="{71D4CD58-DE8D-4F0D-8552-B5AACD63EE81}"/>
          </ac:spMkLst>
        </pc:spChg>
        <pc:spChg chg="add del mod">
          <ac:chgData name="Degreif-Duennwald, Pia" userId="70e9652a-c90f-4aa6-904d-f2acfd4c8b21" providerId="ADAL" clId="{77E3E347-04F4-456D-A85D-873D72750DE6}" dt="2022-07-26T18:58:07.576" v="108" actId="478"/>
          <ac:spMkLst>
            <pc:docMk/>
            <pc:sldMk cId="4150151788" sldId="256"/>
            <ac:spMk id="33" creationId="{F46BB711-1782-4A13-4D3C-DBBA8015CB17}"/>
          </ac:spMkLst>
        </pc:spChg>
        <pc:spChg chg="mod">
          <ac:chgData name="Degreif-Duennwald, Pia" userId="70e9652a-c90f-4aa6-904d-f2acfd4c8b21" providerId="ADAL" clId="{77E3E347-04F4-456D-A85D-873D72750DE6}" dt="2022-07-26T19:06:25.922" v="196" actId="164"/>
          <ac:spMkLst>
            <pc:docMk/>
            <pc:sldMk cId="4150151788" sldId="256"/>
            <ac:spMk id="37" creationId="{604FBA34-2FD9-4589-AFE9-E12DB1B0ECE9}"/>
          </ac:spMkLst>
        </pc:spChg>
        <pc:spChg chg="mod">
          <ac:chgData name="Degreif-Duennwald, Pia" userId="70e9652a-c90f-4aa6-904d-f2acfd4c8b21" providerId="ADAL" clId="{77E3E347-04F4-456D-A85D-873D72750DE6}" dt="2022-07-26T19:06:25.922" v="196" actId="164"/>
          <ac:spMkLst>
            <pc:docMk/>
            <pc:sldMk cId="4150151788" sldId="256"/>
            <ac:spMk id="39" creationId="{948799F0-DC19-4130-A22F-D23BC69F593E}"/>
          </ac:spMkLst>
        </pc:spChg>
        <pc:spChg chg="mod">
          <ac:chgData name="Degreif-Duennwald, Pia" userId="70e9652a-c90f-4aa6-904d-f2acfd4c8b21" providerId="ADAL" clId="{77E3E347-04F4-456D-A85D-873D72750DE6}" dt="2022-07-26T19:06:25.922" v="196" actId="164"/>
          <ac:spMkLst>
            <pc:docMk/>
            <pc:sldMk cId="4150151788" sldId="256"/>
            <ac:spMk id="41" creationId="{A6620E23-DACF-45B1-A40B-C2A331E715A3}"/>
          </ac:spMkLst>
        </pc:spChg>
        <pc:spChg chg="add del mod">
          <ac:chgData name="Degreif-Duennwald, Pia" userId="70e9652a-c90f-4aa6-904d-f2acfd4c8b21" providerId="ADAL" clId="{77E3E347-04F4-456D-A85D-873D72750DE6}" dt="2022-07-26T18:55:08.524" v="45" actId="478"/>
          <ac:spMkLst>
            <pc:docMk/>
            <pc:sldMk cId="4150151788" sldId="256"/>
            <ac:spMk id="42" creationId="{4959F13F-26CB-76E9-3C0A-974B73B3CC27}"/>
          </ac:spMkLst>
        </pc:spChg>
        <pc:spChg chg="mod">
          <ac:chgData name="Degreif-Duennwald, Pia" userId="70e9652a-c90f-4aa6-904d-f2acfd4c8b21" providerId="ADAL" clId="{77E3E347-04F4-456D-A85D-873D72750DE6}" dt="2022-07-26T19:06:25.922" v="196" actId="164"/>
          <ac:spMkLst>
            <pc:docMk/>
            <pc:sldMk cId="4150151788" sldId="256"/>
            <ac:spMk id="43" creationId="{65BFB29C-30DD-49A8-B0B7-CC35D1A0D31E}"/>
          </ac:spMkLst>
        </pc:spChg>
        <pc:spChg chg="add del mod">
          <ac:chgData name="Degreif-Duennwald, Pia" userId="70e9652a-c90f-4aa6-904d-f2acfd4c8b21" providerId="ADAL" clId="{77E3E347-04F4-456D-A85D-873D72750DE6}" dt="2022-07-26T19:06:25.922" v="196" actId="164"/>
          <ac:spMkLst>
            <pc:docMk/>
            <pc:sldMk cId="4150151788" sldId="256"/>
            <ac:spMk id="48" creationId="{B620F693-FADC-4D61-A1DE-ED311896B039}"/>
          </ac:spMkLst>
        </pc:spChg>
        <pc:spChg chg="mod">
          <ac:chgData name="Degreif-Duennwald, Pia" userId="70e9652a-c90f-4aa6-904d-f2acfd4c8b21" providerId="ADAL" clId="{77E3E347-04F4-456D-A85D-873D72750DE6}" dt="2022-07-26T19:06:25.922" v="196" actId="164"/>
          <ac:spMkLst>
            <pc:docMk/>
            <pc:sldMk cId="4150151788" sldId="256"/>
            <ac:spMk id="54" creationId="{133B5D3F-491D-4087-AC49-AB40CFB07D49}"/>
          </ac:spMkLst>
        </pc:spChg>
        <pc:spChg chg="add del mod">
          <ac:chgData name="Degreif-Duennwald, Pia" userId="70e9652a-c90f-4aa6-904d-f2acfd4c8b21" providerId="ADAL" clId="{77E3E347-04F4-456D-A85D-873D72750DE6}" dt="2022-07-26T18:55:09.958" v="46" actId="478"/>
          <ac:spMkLst>
            <pc:docMk/>
            <pc:sldMk cId="4150151788" sldId="256"/>
            <ac:spMk id="55" creationId="{4BD5602A-6B92-37BF-8AF4-54109C043163}"/>
          </ac:spMkLst>
        </pc:spChg>
        <pc:spChg chg="mod">
          <ac:chgData name="Degreif-Duennwald, Pia" userId="70e9652a-c90f-4aa6-904d-f2acfd4c8b21" providerId="ADAL" clId="{77E3E347-04F4-456D-A85D-873D72750DE6}" dt="2022-07-26T19:06:25.922" v="196" actId="164"/>
          <ac:spMkLst>
            <pc:docMk/>
            <pc:sldMk cId="4150151788" sldId="256"/>
            <ac:spMk id="56" creationId="{C48EAF04-C39C-4553-89BE-520595AABA80}"/>
          </ac:spMkLst>
        </pc:spChg>
        <pc:spChg chg="add del mod">
          <ac:chgData name="Degreif-Duennwald, Pia" userId="70e9652a-c90f-4aa6-904d-f2acfd4c8b21" providerId="ADAL" clId="{77E3E347-04F4-456D-A85D-873D72750DE6}" dt="2022-07-26T18:55:11.462" v="47" actId="478"/>
          <ac:spMkLst>
            <pc:docMk/>
            <pc:sldMk cId="4150151788" sldId="256"/>
            <ac:spMk id="57" creationId="{CC643610-C2D8-1C3A-7A5F-6D29599BE5F2}"/>
          </ac:spMkLst>
        </pc:spChg>
        <pc:spChg chg="add del mod">
          <ac:chgData name="Degreif-Duennwald, Pia" userId="70e9652a-c90f-4aa6-904d-f2acfd4c8b21" providerId="ADAL" clId="{77E3E347-04F4-456D-A85D-873D72750DE6}" dt="2022-07-26T18:55:05.577" v="44" actId="478"/>
          <ac:spMkLst>
            <pc:docMk/>
            <pc:sldMk cId="4150151788" sldId="256"/>
            <ac:spMk id="58" creationId="{0A32FF04-D880-208D-821C-02F2639EC8C5}"/>
          </ac:spMkLst>
        </pc:spChg>
        <pc:spChg chg="mod">
          <ac:chgData name="Degreif-Duennwald, Pia" userId="70e9652a-c90f-4aa6-904d-f2acfd4c8b21" providerId="ADAL" clId="{77E3E347-04F4-456D-A85D-873D72750DE6}" dt="2022-08-05T07:42:48.141" v="198" actId="20577"/>
          <ac:spMkLst>
            <pc:docMk/>
            <pc:sldMk cId="4150151788" sldId="256"/>
            <ac:spMk id="59" creationId="{27279689-BE01-4FD1-9C77-08A262B72531}"/>
          </ac:spMkLst>
        </pc:spChg>
        <pc:spChg chg="mod">
          <ac:chgData name="Degreif-Duennwald, Pia" userId="70e9652a-c90f-4aa6-904d-f2acfd4c8b21" providerId="ADAL" clId="{77E3E347-04F4-456D-A85D-873D72750DE6}" dt="2022-07-26T19:01:37.403" v="170" actId="14100"/>
          <ac:spMkLst>
            <pc:docMk/>
            <pc:sldMk cId="4150151788" sldId="256"/>
            <ac:spMk id="60" creationId="{74B4AB62-5EED-4EC1-8B89-814DF42D1ED1}"/>
          </ac:spMkLst>
        </pc:spChg>
        <pc:spChg chg="add del mod">
          <ac:chgData name="Degreif-Duennwald, Pia" userId="70e9652a-c90f-4aa6-904d-f2acfd4c8b21" providerId="ADAL" clId="{77E3E347-04F4-456D-A85D-873D72750DE6}" dt="2022-07-26T18:55:13.128" v="48" actId="478"/>
          <ac:spMkLst>
            <pc:docMk/>
            <pc:sldMk cId="4150151788" sldId="256"/>
            <ac:spMk id="62" creationId="{F6297267-8171-DB75-ABF0-0C1283C062A5}"/>
          </ac:spMkLst>
        </pc:spChg>
        <pc:spChg chg="add mod">
          <ac:chgData name="Degreif-Duennwald, Pia" userId="70e9652a-c90f-4aa6-904d-f2acfd4c8b21" providerId="ADAL" clId="{77E3E347-04F4-456D-A85D-873D72750DE6}" dt="2022-07-26T19:06:25.922" v="196" actId="164"/>
          <ac:spMkLst>
            <pc:docMk/>
            <pc:sldMk cId="4150151788" sldId="256"/>
            <ac:spMk id="63" creationId="{DE88C2FA-731F-3F14-795F-9467C272FAB8}"/>
          </ac:spMkLst>
        </pc:spChg>
        <pc:spChg chg="mod">
          <ac:chgData name="Degreif-Duennwald, Pia" userId="70e9652a-c90f-4aa6-904d-f2acfd4c8b21" providerId="ADAL" clId="{77E3E347-04F4-456D-A85D-873D72750DE6}" dt="2022-07-26T18:59:29.239" v="165" actId="20577"/>
          <ac:spMkLst>
            <pc:docMk/>
            <pc:sldMk cId="4150151788" sldId="256"/>
            <ac:spMk id="90" creationId="{1C4EAEE3-DA32-41C7-9459-9F6143323994}"/>
          </ac:spMkLst>
        </pc:spChg>
        <pc:grpChg chg="add mod">
          <ac:chgData name="Degreif-Duennwald, Pia" userId="70e9652a-c90f-4aa6-904d-f2acfd4c8b21" providerId="ADAL" clId="{77E3E347-04F4-456D-A85D-873D72750DE6}" dt="2022-07-26T19:06:25.922" v="196" actId="164"/>
          <ac:grpSpMkLst>
            <pc:docMk/>
            <pc:sldMk cId="4150151788" sldId="256"/>
            <ac:grpSpMk id="2" creationId="{FBA326EB-119E-1FF3-589D-B15266AA2738}"/>
          </ac:grpSpMkLst>
        </pc:grpChg>
        <pc:picChg chg="mod">
          <ac:chgData name="Degreif-Duennwald, Pia" userId="70e9652a-c90f-4aa6-904d-f2acfd4c8b21" providerId="ADAL" clId="{77E3E347-04F4-456D-A85D-873D72750DE6}" dt="2022-07-26T19:01:24.325" v="168" actId="1035"/>
          <ac:picMkLst>
            <pc:docMk/>
            <pc:sldMk cId="4150151788" sldId="256"/>
            <ac:picMk id="13" creationId="{81E6A030-DBA8-4387-84C3-79B5557A9179}"/>
          </ac:picMkLst>
        </pc:picChg>
        <pc:picChg chg="mod">
          <ac:chgData name="Degreif-Duennwald, Pia" userId="70e9652a-c90f-4aa6-904d-f2acfd4c8b21" providerId="ADAL" clId="{77E3E347-04F4-456D-A85D-873D72750DE6}" dt="2022-07-26T19:01:24.325" v="168" actId="1035"/>
          <ac:picMkLst>
            <pc:docMk/>
            <pc:sldMk cId="4150151788" sldId="256"/>
            <ac:picMk id="14" creationId="{3BB2ACBB-FF60-4D0B-B2AC-012E29212F98}"/>
          </ac:picMkLst>
        </pc:picChg>
        <pc:picChg chg="mod">
          <ac:chgData name="Degreif-Duennwald, Pia" userId="70e9652a-c90f-4aa6-904d-f2acfd4c8b21" providerId="ADAL" clId="{77E3E347-04F4-456D-A85D-873D72750DE6}" dt="2022-07-26T19:01:24.325" v="168" actId="1035"/>
          <ac:picMkLst>
            <pc:docMk/>
            <pc:sldMk cId="4150151788" sldId="256"/>
            <ac:picMk id="17" creationId="{6F51A9B7-3C1D-4C5E-8BE4-E3F87503DF44}"/>
          </ac:picMkLst>
        </pc:picChg>
        <pc:picChg chg="add del mod">
          <ac:chgData name="Degreif-Duennwald, Pia" userId="70e9652a-c90f-4aa6-904d-f2acfd4c8b21" providerId="ADAL" clId="{77E3E347-04F4-456D-A85D-873D72750DE6}" dt="2022-07-26T18:58:04.569" v="107" actId="478"/>
          <ac:picMkLst>
            <pc:docMk/>
            <pc:sldMk cId="4150151788" sldId="256"/>
            <ac:picMk id="32" creationId="{268A3653-9430-2C55-5A8B-6A1C2C42AC3D}"/>
          </ac:picMkLst>
        </pc:picChg>
        <pc:picChg chg="add mod">
          <ac:chgData name="Degreif-Duennwald, Pia" userId="70e9652a-c90f-4aa6-904d-f2acfd4c8b21" providerId="ADAL" clId="{77E3E347-04F4-456D-A85D-873D72750DE6}" dt="2022-07-26T19:06:25.922" v="196" actId="164"/>
          <ac:picMkLst>
            <pc:docMk/>
            <pc:sldMk cId="4150151788" sldId="256"/>
            <ac:picMk id="34" creationId="{A6EBE951-303D-5929-42DF-E5936BE40F9C}"/>
          </ac:picMkLst>
        </pc:picChg>
        <pc:picChg chg="add mod">
          <ac:chgData name="Degreif-Duennwald, Pia" userId="70e9652a-c90f-4aa6-904d-f2acfd4c8b21" providerId="ADAL" clId="{77E3E347-04F4-456D-A85D-873D72750DE6}" dt="2022-07-26T19:06:25.922" v="196" actId="164"/>
          <ac:picMkLst>
            <pc:docMk/>
            <pc:sldMk cId="4150151788" sldId="256"/>
            <ac:picMk id="35" creationId="{EDD712B6-2092-3319-31B8-A5ADCDEA9880}"/>
          </ac:picMkLst>
        </pc:picChg>
        <pc:picChg chg="add mod">
          <ac:chgData name="Degreif-Duennwald, Pia" userId="70e9652a-c90f-4aa6-904d-f2acfd4c8b21" providerId="ADAL" clId="{77E3E347-04F4-456D-A85D-873D72750DE6}" dt="2022-07-26T19:06:25.922" v="196" actId="164"/>
          <ac:picMkLst>
            <pc:docMk/>
            <pc:sldMk cId="4150151788" sldId="256"/>
            <ac:picMk id="36" creationId="{659D84D9-BD60-77EF-3EFB-27F8CBCB983B}"/>
          </ac:picMkLst>
        </pc:picChg>
        <pc:picChg chg="add mod">
          <ac:chgData name="Degreif-Duennwald, Pia" userId="70e9652a-c90f-4aa6-904d-f2acfd4c8b21" providerId="ADAL" clId="{77E3E347-04F4-456D-A85D-873D72750DE6}" dt="2022-07-26T19:06:25.922" v="196" actId="164"/>
          <ac:picMkLst>
            <pc:docMk/>
            <pc:sldMk cId="4150151788" sldId="256"/>
            <ac:picMk id="38" creationId="{679D3E69-47EC-8622-4ACE-623D7C05D9E4}"/>
          </ac:picMkLst>
        </pc:picChg>
        <pc:picChg chg="add mod">
          <ac:chgData name="Degreif-Duennwald, Pia" userId="70e9652a-c90f-4aa6-904d-f2acfd4c8b21" providerId="ADAL" clId="{77E3E347-04F4-456D-A85D-873D72750DE6}" dt="2022-07-26T19:06:25.922" v="196" actId="164"/>
          <ac:picMkLst>
            <pc:docMk/>
            <pc:sldMk cId="4150151788" sldId="256"/>
            <ac:picMk id="40" creationId="{580B2350-C31A-44CC-F43D-556DB25D1D2F}"/>
          </ac:picMkLst>
        </pc:picChg>
        <pc:picChg chg="del mod">
          <ac:chgData name="Degreif-Duennwald, Pia" userId="70e9652a-c90f-4aa6-904d-f2acfd4c8b21" providerId="ADAL" clId="{77E3E347-04F4-456D-A85D-873D72750DE6}" dt="2022-07-26T18:58:04.003" v="106" actId="478"/>
          <ac:picMkLst>
            <pc:docMk/>
            <pc:sldMk cId="4150151788" sldId="256"/>
            <ac:picMk id="44" creationId="{38A026FD-160D-457B-825D-AB64CB2CFEA5}"/>
          </ac:picMkLst>
        </pc:picChg>
        <pc:picChg chg="del mod">
          <ac:chgData name="Degreif-Duennwald, Pia" userId="70e9652a-c90f-4aa6-904d-f2acfd4c8b21" providerId="ADAL" clId="{77E3E347-04F4-456D-A85D-873D72750DE6}" dt="2022-07-26T18:58:03.430" v="105" actId="478"/>
          <ac:picMkLst>
            <pc:docMk/>
            <pc:sldMk cId="4150151788" sldId="256"/>
            <ac:picMk id="45" creationId="{70534EAE-FAED-4864-8EB2-6ACD0402F1FD}"/>
          </ac:picMkLst>
        </pc:picChg>
        <pc:picChg chg="del mod">
          <ac:chgData name="Degreif-Duennwald, Pia" userId="70e9652a-c90f-4aa6-904d-f2acfd4c8b21" providerId="ADAL" clId="{77E3E347-04F4-456D-A85D-873D72750DE6}" dt="2022-07-26T18:58:02.845" v="104" actId="478"/>
          <ac:picMkLst>
            <pc:docMk/>
            <pc:sldMk cId="4150151788" sldId="256"/>
            <ac:picMk id="46" creationId="{15C60C0A-201C-4605-910A-F80F2A71EC54}"/>
          </ac:picMkLst>
        </pc:picChg>
        <pc:picChg chg="del mod">
          <ac:chgData name="Degreif-Duennwald, Pia" userId="70e9652a-c90f-4aa6-904d-f2acfd4c8b21" providerId="ADAL" clId="{77E3E347-04F4-456D-A85D-873D72750DE6}" dt="2022-07-26T18:58:02.243" v="103" actId="478"/>
          <ac:picMkLst>
            <pc:docMk/>
            <pc:sldMk cId="4150151788" sldId="256"/>
            <ac:picMk id="47" creationId="{9EAA0FA7-6D2D-4616-8690-3C223D867E62}"/>
          </ac:picMkLst>
        </pc:picChg>
        <pc:picChg chg="mod">
          <ac:chgData name="Degreif-Duennwald, Pia" userId="70e9652a-c90f-4aa6-904d-f2acfd4c8b21" providerId="ADAL" clId="{77E3E347-04F4-456D-A85D-873D72750DE6}" dt="2022-07-26T19:06:25.922" v="196" actId="164"/>
          <ac:picMkLst>
            <pc:docMk/>
            <pc:sldMk cId="4150151788" sldId="256"/>
            <ac:picMk id="49" creationId="{5233B62B-1D23-4CF9-B580-55B1388D791D}"/>
          </ac:picMkLst>
        </pc:picChg>
        <pc:picChg chg="mod">
          <ac:chgData name="Degreif-Duennwald, Pia" userId="70e9652a-c90f-4aa6-904d-f2acfd4c8b21" providerId="ADAL" clId="{77E3E347-04F4-456D-A85D-873D72750DE6}" dt="2022-07-26T19:06:25.922" v="196" actId="164"/>
          <ac:picMkLst>
            <pc:docMk/>
            <pc:sldMk cId="4150151788" sldId="256"/>
            <ac:picMk id="50" creationId="{AC6DE94F-3B0F-4E00-810F-50BDAC20988B}"/>
          </ac:picMkLst>
        </pc:picChg>
        <pc:picChg chg="mod">
          <ac:chgData name="Degreif-Duennwald, Pia" userId="70e9652a-c90f-4aa6-904d-f2acfd4c8b21" providerId="ADAL" clId="{77E3E347-04F4-456D-A85D-873D72750DE6}" dt="2022-07-26T19:06:25.922" v="196" actId="164"/>
          <ac:picMkLst>
            <pc:docMk/>
            <pc:sldMk cId="4150151788" sldId="256"/>
            <ac:picMk id="51" creationId="{FC91BF29-C78A-479F-B2A0-24BD9FDE8FCA}"/>
          </ac:picMkLst>
        </pc:picChg>
        <pc:picChg chg="mod">
          <ac:chgData name="Degreif-Duennwald, Pia" userId="70e9652a-c90f-4aa6-904d-f2acfd4c8b21" providerId="ADAL" clId="{77E3E347-04F4-456D-A85D-873D72750DE6}" dt="2022-07-26T19:06:25.922" v="196" actId="164"/>
          <ac:picMkLst>
            <pc:docMk/>
            <pc:sldMk cId="4150151788" sldId="256"/>
            <ac:picMk id="52" creationId="{39096CE0-933F-4C62-A402-08D7DA89982A}"/>
          </ac:picMkLst>
        </pc:picChg>
        <pc:picChg chg="mod">
          <ac:chgData name="Degreif-Duennwald, Pia" userId="70e9652a-c90f-4aa6-904d-f2acfd4c8b21" providerId="ADAL" clId="{77E3E347-04F4-456D-A85D-873D72750DE6}" dt="2022-07-26T19:06:25.922" v="196" actId="164"/>
          <ac:picMkLst>
            <pc:docMk/>
            <pc:sldMk cId="4150151788" sldId="256"/>
            <ac:picMk id="53" creationId="{494847D6-02C1-416E-B5B9-0613CCEF9453}"/>
          </ac:picMkLst>
        </pc:picChg>
      </pc:sldChg>
      <pc:sldChg chg="del">
        <pc:chgData name="Degreif-Duennwald, Pia" userId="70e9652a-c90f-4aa6-904d-f2acfd4c8b21" providerId="ADAL" clId="{77E3E347-04F4-456D-A85D-873D72750DE6}" dt="2022-07-22T21:06:35.420" v="2" actId="47"/>
        <pc:sldMkLst>
          <pc:docMk/>
          <pc:sldMk cId="2429369551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D85-DF52-456F-8C79-D53CC106BF1D}" type="datetimeFigureOut">
              <a:rPr lang="de-DE" smtClean="0"/>
              <a:t>05.08.2022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46F7-6B0C-428C-836D-3E1C6A645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42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D85-DF52-456F-8C79-D53CC106BF1D}" type="datetimeFigureOut">
              <a:rPr lang="de-DE" smtClean="0"/>
              <a:t>05.08.2022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46F7-6B0C-428C-836D-3E1C6A645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938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D85-DF52-456F-8C79-D53CC106BF1D}" type="datetimeFigureOut">
              <a:rPr lang="de-DE" smtClean="0"/>
              <a:t>05.08.2022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46F7-6B0C-428C-836D-3E1C6A645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31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D85-DF52-456F-8C79-D53CC106BF1D}" type="datetimeFigureOut">
              <a:rPr lang="de-DE" smtClean="0"/>
              <a:t>05.08.2022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46F7-6B0C-428C-836D-3E1C6A645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60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D85-DF52-456F-8C79-D53CC106BF1D}" type="datetimeFigureOut">
              <a:rPr lang="de-DE" smtClean="0"/>
              <a:t>05.08.2022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46F7-6B0C-428C-836D-3E1C6A645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41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D85-DF52-456F-8C79-D53CC106BF1D}" type="datetimeFigureOut">
              <a:rPr lang="de-DE" smtClean="0"/>
              <a:t>05.08.2022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46F7-6B0C-428C-836D-3E1C6A645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50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D85-DF52-456F-8C79-D53CC106BF1D}" type="datetimeFigureOut">
              <a:rPr lang="de-DE" smtClean="0"/>
              <a:t>05.08.2022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46F7-6B0C-428C-836D-3E1C6A645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51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D85-DF52-456F-8C79-D53CC106BF1D}" type="datetimeFigureOut">
              <a:rPr lang="de-DE" smtClean="0"/>
              <a:t>05.08.2022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46F7-6B0C-428C-836D-3E1C6A645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45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D85-DF52-456F-8C79-D53CC106BF1D}" type="datetimeFigureOut">
              <a:rPr lang="de-DE" smtClean="0"/>
              <a:t>05.08.2022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46F7-6B0C-428C-836D-3E1C6A645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06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D85-DF52-456F-8C79-D53CC106BF1D}" type="datetimeFigureOut">
              <a:rPr lang="de-DE" smtClean="0"/>
              <a:t>05.08.2022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46F7-6B0C-428C-836D-3E1C6A645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79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DD85-DF52-456F-8C79-D53CC106BF1D}" type="datetimeFigureOut">
              <a:rPr lang="de-DE" smtClean="0"/>
              <a:t>05.08.2022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C46F7-6B0C-428C-836D-3E1C6A645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06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DD85-DF52-456F-8C79-D53CC106BF1D}" type="datetimeFigureOut">
              <a:rPr lang="de-DE" smtClean="0"/>
              <a:t>05.08.2022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C46F7-6B0C-428C-836D-3E1C6A645C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09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60">
            <a:extLst>
              <a:ext uri="{FF2B5EF4-FFF2-40B4-BE49-F238E27FC236}">
                <a16:creationId xmlns:a16="http://schemas.microsoft.com/office/drawing/2014/main" id="{5257A1BF-5140-4904-9E86-D9EEE8A1B455}"/>
              </a:ext>
            </a:extLst>
          </p:cNvPr>
          <p:cNvSpPr/>
          <p:nvPr/>
        </p:nvSpPr>
        <p:spPr>
          <a:xfrm>
            <a:off x="0" y="-7731"/>
            <a:ext cx="12192000" cy="46768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74B4AB62-5EED-4EC1-8B89-814DF42D1ED1}"/>
              </a:ext>
            </a:extLst>
          </p:cNvPr>
          <p:cNvSpPr/>
          <p:nvPr/>
        </p:nvSpPr>
        <p:spPr>
          <a:xfrm>
            <a:off x="0" y="13750872"/>
            <a:ext cx="12192000" cy="249962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7C26A73-C673-44B5-99F9-A266EBF48158}"/>
              </a:ext>
            </a:extLst>
          </p:cNvPr>
          <p:cNvSpPr/>
          <p:nvPr/>
        </p:nvSpPr>
        <p:spPr>
          <a:xfrm>
            <a:off x="3102210" y="444174"/>
            <a:ext cx="6927345" cy="38625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5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Jubiläumsfeier </a:t>
            </a:r>
          </a:p>
          <a:p>
            <a:pPr algn="ctr"/>
            <a:r>
              <a:rPr lang="de-DE" sz="65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Jahre </a:t>
            </a:r>
          </a:p>
          <a:p>
            <a:pPr algn="ctr"/>
            <a:endParaRPr lang="de-DE" sz="10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de-DE" sz="5400" b="1" dirty="0">
                <a:ln w="0"/>
                <a:solidFill>
                  <a:schemeClr val="accent1">
                    <a:lumMod val="75000"/>
                  </a:schemeClr>
                </a:solidFill>
              </a:rPr>
              <a:t>TSC Saulheim 1972 e.V. </a:t>
            </a:r>
          </a:p>
          <a:p>
            <a:pPr algn="ctr"/>
            <a:endParaRPr lang="de-DE" sz="1600" b="1" dirty="0">
              <a:ln w="0"/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e-DE" sz="3500" dirty="0">
                <a:ln w="0"/>
                <a:solidFill>
                  <a:schemeClr val="accent1">
                    <a:lumMod val="75000"/>
                  </a:schemeClr>
                </a:solidFill>
              </a:rPr>
              <a:t>….. und der Ball fliegt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73C907E-D9FA-4694-8EAA-758F9DD63AD7}"/>
              </a:ext>
            </a:extLst>
          </p:cNvPr>
          <p:cNvSpPr/>
          <p:nvPr/>
        </p:nvSpPr>
        <p:spPr>
          <a:xfrm>
            <a:off x="0" y="4664471"/>
            <a:ext cx="12192000" cy="21746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TSC 1972 Saulheim e.V. - Home | Facebook">
            <a:extLst>
              <a:ext uri="{FF2B5EF4-FFF2-40B4-BE49-F238E27FC236}">
                <a16:creationId xmlns:a16="http://schemas.microsoft.com/office/drawing/2014/main" id="{D93B6F4F-8AE1-4A4F-B63B-655092AEB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271" y="14545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ereine Archiv - Saulheim">
            <a:extLst>
              <a:ext uri="{FF2B5EF4-FFF2-40B4-BE49-F238E27FC236}">
                <a16:creationId xmlns:a16="http://schemas.microsoft.com/office/drawing/2014/main" id="{467947D7-BDE9-4EC5-BA15-5BA93AD9D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04" y="145453"/>
            <a:ext cx="3082890" cy="2143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7DE53163-8D74-43C1-9F76-515644C013E1}"/>
              </a:ext>
            </a:extLst>
          </p:cNvPr>
          <p:cNvSpPr txBox="1"/>
          <p:nvPr/>
        </p:nvSpPr>
        <p:spPr>
          <a:xfrm>
            <a:off x="1184826" y="4779952"/>
            <a:ext cx="10068126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5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Samstag, 03. September 2022 </a:t>
            </a:r>
          </a:p>
          <a:p>
            <a:pPr algn="ctr"/>
            <a:r>
              <a:rPr lang="de-DE" sz="4500" b="1" i="0" dirty="0">
                <a:solidFill>
                  <a:schemeClr val="bg1"/>
                </a:solidFill>
                <a:effectLst/>
              </a:rPr>
              <a:t>ab 12 Uhr </a:t>
            </a:r>
          </a:p>
          <a:p>
            <a:pPr algn="ctr"/>
            <a:r>
              <a:rPr lang="de-DE" sz="3500" b="1" i="0" dirty="0">
                <a:solidFill>
                  <a:schemeClr val="bg1"/>
                </a:solidFill>
                <a:effectLst/>
              </a:rPr>
              <a:t>Wo? Am Westring 6A, 55291 Saulheim</a:t>
            </a:r>
            <a:endParaRPr lang="de-DE" sz="3500" dirty="0">
              <a:solidFill>
                <a:schemeClr val="bg1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1E6A030-DBA8-4387-84C3-79B5557A91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4339" y="14333831"/>
            <a:ext cx="1808523" cy="1790573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F51A9B7-3C1D-4C5E-8BE4-E3F87503DF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0635" y="14278171"/>
            <a:ext cx="1883343" cy="1846233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71D4CD58-DE8D-4F0D-8552-B5AACD63EE81}"/>
              </a:ext>
            </a:extLst>
          </p:cNvPr>
          <p:cNvSpPr txBox="1"/>
          <p:nvPr/>
        </p:nvSpPr>
        <p:spPr>
          <a:xfrm>
            <a:off x="2149893" y="13908839"/>
            <a:ext cx="9280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TSC Saulheim                                       KLEIN KEBABHEIM                             Weingut „Porderhof“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3BB2ACBB-FF60-4D0B-B2AC-012E29212F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1458" y="14305701"/>
            <a:ext cx="1827730" cy="1818703"/>
          </a:xfrm>
          <a:prstGeom prst="rect">
            <a:avLst/>
          </a:prstGeom>
        </p:spPr>
      </p:pic>
      <p:sp>
        <p:nvSpPr>
          <p:cNvPr id="90" name="Rechteck 89">
            <a:extLst>
              <a:ext uri="{FF2B5EF4-FFF2-40B4-BE49-F238E27FC236}">
                <a16:creationId xmlns:a16="http://schemas.microsoft.com/office/drawing/2014/main" id="{1C4EAEE3-DA32-41C7-9459-9F6143323994}"/>
              </a:ext>
            </a:extLst>
          </p:cNvPr>
          <p:cNvSpPr/>
          <p:nvPr/>
        </p:nvSpPr>
        <p:spPr>
          <a:xfrm>
            <a:off x="-10515" y="13008132"/>
            <a:ext cx="12192000" cy="5958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Die Spenden vom Kinderschminken, Basteln und Kaffee/Kuchen kommen der Jugend zu Gute!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FBA326EB-119E-1FF3-589D-B15266AA2738}"/>
              </a:ext>
            </a:extLst>
          </p:cNvPr>
          <p:cNvGrpSpPr/>
          <p:nvPr/>
        </p:nvGrpSpPr>
        <p:grpSpPr>
          <a:xfrm>
            <a:off x="-576572" y="7312271"/>
            <a:ext cx="13093106" cy="5264748"/>
            <a:chOff x="-576572" y="7312271"/>
            <a:chExt cx="13093106" cy="5264748"/>
          </a:xfrm>
        </p:grpSpPr>
        <p:pic>
          <p:nvPicPr>
            <p:cNvPr id="49" name="Picture 10" descr="Bildergebnis für tennisball">
              <a:extLst>
                <a:ext uri="{FF2B5EF4-FFF2-40B4-BE49-F238E27FC236}">
                  <a16:creationId xmlns:a16="http://schemas.microsoft.com/office/drawing/2014/main" id="{5233B62B-1D23-4CF9-B580-55B1388D79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53" r="19353"/>
            <a:stretch/>
          </p:blipFill>
          <p:spPr bwMode="auto">
            <a:xfrm>
              <a:off x="44375" y="9979462"/>
              <a:ext cx="2403264" cy="2569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10" descr="Bildergebnis für tennisball">
              <a:extLst>
                <a:ext uri="{FF2B5EF4-FFF2-40B4-BE49-F238E27FC236}">
                  <a16:creationId xmlns:a16="http://schemas.microsoft.com/office/drawing/2014/main" id="{AC6DE94F-3B0F-4E00-810F-50BDAC20988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53" r="19353"/>
            <a:stretch/>
          </p:blipFill>
          <p:spPr bwMode="auto">
            <a:xfrm>
              <a:off x="2447639" y="10007096"/>
              <a:ext cx="2403264" cy="2569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10" descr="Bildergebnis für tennisball">
              <a:extLst>
                <a:ext uri="{FF2B5EF4-FFF2-40B4-BE49-F238E27FC236}">
                  <a16:creationId xmlns:a16="http://schemas.microsoft.com/office/drawing/2014/main" id="{FC91BF29-C78A-479F-B2A0-24BD9FDE8FC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53" r="19353"/>
            <a:stretch/>
          </p:blipFill>
          <p:spPr bwMode="auto">
            <a:xfrm>
              <a:off x="4851793" y="9979462"/>
              <a:ext cx="2403264" cy="2569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10" descr="Bildergebnis für tennisball">
              <a:extLst>
                <a:ext uri="{FF2B5EF4-FFF2-40B4-BE49-F238E27FC236}">
                  <a16:creationId xmlns:a16="http://schemas.microsoft.com/office/drawing/2014/main" id="{39096CE0-933F-4C62-A402-08D7DA89982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53" r="19353"/>
            <a:stretch/>
          </p:blipFill>
          <p:spPr bwMode="auto">
            <a:xfrm>
              <a:off x="7274512" y="10007096"/>
              <a:ext cx="2403264" cy="2569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10" descr="Bildergebnis für tennisball">
              <a:extLst>
                <a:ext uri="{FF2B5EF4-FFF2-40B4-BE49-F238E27FC236}">
                  <a16:creationId xmlns:a16="http://schemas.microsoft.com/office/drawing/2014/main" id="{494847D6-02C1-416E-B5B9-0613CCEF945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53" r="19353"/>
            <a:stretch/>
          </p:blipFill>
          <p:spPr bwMode="auto">
            <a:xfrm>
              <a:off x="9700300" y="10007095"/>
              <a:ext cx="2403264" cy="2569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A6620E23-DACF-45B1-A40B-C2A331E715A3}"/>
                </a:ext>
              </a:extLst>
            </p:cNvPr>
            <p:cNvSpPr txBox="1"/>
            <p:nvPr/>
          </p:nvSpPr>
          <p:spPr>
            <a:xfrm>
              <a:off x="-576572" y="10634710"/>
              <a:ext cx="3376964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1" algn="ctr"/>
              <a:r>
                <a:rPr lang="de-DE" sz="2000" dirty="0"/>
                <a:t>ab 14 Uhr </a:t>
              </a:r>
            </a:p>
            <a:p>
              <a:pPr lvl="1" algn="ctr"/>
              <a:r>
                <a:rPr lang="de-DE" sz="2000" b="1" dirty="0"/>
                <a:t>Kaffee </a:t>
              </a:r>
            </a:p>
            <a:p>
              <a:pPr lvl="1" algn="ctr"/>
              <a:r>
                <a:rPr lang="de-DE" sz="2000" dirty="0"/>
                <a:t>und </a:t>
              </a:r>
            </a:p>
            <a:p>
              <a:pPr lvl="1" algn="ctr"/>
              <a:r>
                <a:rPr lang="de-DE" sz="2000" b="1" dirty="0"/>
                <a:t>Kuchen </a:t>
              </a:r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65BFB29C-30DD-49A8-B0B7-CC35D1A0D31E}"/>
                </a:ext>
              </a:extLst>
            </p:cNvPr>
            <p:cNvSpPr txBox="1"/>
            <p:nvPr/>
          </p:nvSpPr>
          <p:spPr>
            <a:xfrm>
              <a:off x="4567587" y="10634710"/>
              <a:ext cx="2629567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1" algn="ctr"/>
              <a:r>
                <a:rPr lang="de-DE" sz="2000" dirty="0"/>
                <a:t>ab 18 Uhr </a:t>
              </a:r>
              <a:r>
                <a:rPr lang="de-DE" sz="2000" b="1" dirty="0"/>
                <a:t>Foodtruck</a:t>
              </a:r>
              <a:br>
                <a:rPr lang="de-DE" sz="2000" b="1" dirty="0"/>
              </a:br>
              <a:r>
                <a:rPr lang="de-DE" sz="2000" b="1" dirty="0"/>
                <a:t>„KLEIN KEBABHEIM“</a:t>
              </a: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3C84850E-FB0F-42E3-9878-0D381CD4915F}"/>
                </a:ext>
              </a:extLst>
            </p:cNvPr>
            <p:cNvSpPr txBox="1"/>
            <p:nvPr/>
          </p:nvSpPr>
          <p:spPr>
            <a:xfrm>
              <a:off x="6507517" y="10460095"/>
              <a:ext cx="355218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ctr"/>
              <a:r>
                <a:rPr lang="de-DE" sz="2000" dirty="0"/>
                <a:t>ab 18 Uhr </a:t>
              </a:r>
            </a:p>
            <a:p>
              <a:pPr lvl="1" algn="ctr"/>
              <a:r>
                <a:rPr lang="de-DE" sz="2000" b="1" dirty="0"/>
                <a:t>Livemusik</a:t>
              </a:r>
            </a:p>
            <a:p>
              <a:pPr lvl="1" algn="ctr"/>
              <a:r>
                <a:rPr lang="de-DE" sz="2000" b="1" dirty="0"/>
                <a:t> mit</a:t>
              </a:r>
            </a:p>
            <a:p>
              <a:pPr lvl="1" algn="ctr"/>
              <a:r>
                <a:rPr lang="de-DE" sz="2000" b="1" dirty="0"/>
                <a:t> „Paolo Restori“</a:t>
              </a:r>
            </a:p>
            <a:p>
              <a:pPr lvl="2"/>
              <a:endParaRPr lang="de-DE" sz="2000" dirty="0"/>
            </a:p>
          </p:txBody>
        </p:sp>
        <p:sp>
          <p:nvSpPr>
            <p:cNvPr id="56" name="Textfeld 55">
              <a:extLst>
                <a:ext uri="{FF2B5EF4-FFF2-40B4-BE49-F238E27FC236}">
                  <a16:creationId xmlns:a16="http://schemas.microsoft.com/office/drawing/2014/main" id="{C48EAF04-C39C-4553-89BE-520595AABA80}"/>
                </a:ext>
              </a:extLst>
            </p:cNvPr>
            <p:cNvSpPr txBox="1"/>
            <p:nvPr/>
          </p:nvSpPr>
          <p:spPr>
            <a:xfrm>
              <a:off x="1812082" y="10592057"/>
              <a:ext cx="3376964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1" algn="ctr"/>
              <a:r>
                <a:rPr lang="de-DE" sz="2000" dirty="0"/>
                <a:t>ab 16 Uhr </a:t>
              </a:r>
            </a:p>
            <a:p>
              <a:pPr lvl="1" algn="ctr"/>
              <a:r>
                <a:rPr lang="de-DE" sz="2000" b="1" dirty="0"/>
                <a:t>Schnuppertennis </a:t>
              </a:r>
            </a:p>
            <a:p>
              <a:pPr lvl="1" algn="ctr"/>
              <a:r>
                <a:rPr lang="de-DE" sz="2000" dirty="0"/>
                <a:t>mit zertifizierten </a:t>
              </a:r>
            </a:p>
            <a:p>
              <a:pPr lvl="1" algn="ctr"/>
              <a:r>
                <a:rPr lang="de-DE" sz="2000" dirty="0"/>
                <a:t>Trainern</a:t>
              </a:r>
            </a:p>
          </p:txBody>
        </p: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27279689-BE01-4FD1-9C77-08A262B72531}"/>
                </a:ext>
              </a:extLst>
            </p:cNvPr>
            <p:cNvSpPr txBox="1"/>
            <p:nvPr/>
          </p:nvSpPr>
          <p:spPr>
            <a:xfrm>
              <a:off x="8964349" y="10452968"/>
              <a:ext cx="355218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ctr"/>
              <a:r>
                <a:rPr lang="de-DE" sz="2000" dirty="0"/>
                <a:t>Bier vom Fass, </a:t>
              </a:r>
            </a:p>
            <a:p>
              <a:pPr lvl="1" algn="ctr"/>
              <a:r>
                <a:rPr lang="de-DE" sz="2000" dirty="0"/>
                <a:t>Longdrinks, </a:t>
              </a:r>
            </a:p>
            <a:p>
              <a:pPr lvl="1" algn="ctr"/>
              <a:r>
                <a:rPr lang="de-DE" sz="2000" dirty="0"/>
                <a:t>DJ-Musik etc., </a:t>
              </a:r>
            </a:p>
            <a:p>
              <a:pPr lvl="1" algn="ctr"/>
              <a:r>
                <a:rPr lang="de-DE" sz="2000" dirty="0"/>
                <a:t>lasst Euch </a:t>
              </a:r>
            </a:p>
            <a:p>
              <a:pPr lvl="1" algn="ctr"/>
              <a:r>
                <a:rPr lang="de-DE" sz="2000" dirty="0"/>
                <a:t>überraschen…</a:t>
              </a:r>
            </a:p>
          </p:txBody>
        </p:sp>
        <p:pic>
          <p:nvPicPr>
            <p:cNvPr id="34" name="Picture 10" descr="Bildergebnis für tennisball">
              <a:extLst>
                <a:ext uri="{FF2B5EF4-FFF2-40B4-BE49-F238E27FC236}">
                  <a16:creationId xmlns:a16="http://schemas.microsoft.com/office/drawing/2014/main" id="{A6EBE951-303D-5929-42DF-E5936BE40F9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53" r="19353"/>
            <a:stretch/>
          </p:blipFill>
          <p:spPr bwMode="auto">
            <a:xfrm>
              <a:off x="44375" y="7312271"/>
              <a:ext cx="2403264" cy="2569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0" descr="Bildergebnis für tennisball">
              <a:extLst>
                <a:ext uri="{FF2B5EF4-FFF2-40B4-BE49-F238E27FC236}">
                  <a16:creationId xmlns:a16="http://schemas.microsoft.com/office/drawing/2014/main" id="{EDD712B6-2092-3319-31B8-A5ADCDEA988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53" r="19353"/>
            <a:stretch/>
          </p:blipFill>
          <p:spPr bwMode="auto">
            <a:xfrm>
              <a:off x="2447639" y="7339905"/>
              <a:ext cx="2403264" cy="2569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0" descr="Bildergebnis für tennisball">
              <a:extLst>
                <a:ext uri="{FF2B5EF4-FFF2-40B4-BE49-F238E27FC236}">
                  <a16:creationId xmlns:a16="http://schemas.microsoft.com/office/drawing/2014/main" id="{659D84D9-BD60-77EF-3EFB-27F8CBCB98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53" r="19353"/>
            <a:stretch/>
          </p:blipFill>
          <p:spPr bwMode="auto">
            <a:xfrm>
              <a:off x="4851793" y="7312271"/>
              <a:ext cx="2403264" cy="2569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10" descr="Bildergebnis für tennisball">
              <a:extLst>
                <a:ext uri="{FF2B5EF4-FFF2-40B4-BE49-F238E27FC236}">
                  <a16:creationId xmlns:a16="http://schemas.microsoft.com/office/drawing/2014/main" id="{679D3E69-47EC-8622-4ACE-623D7C05D9E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53" r="19353"/>
            <a:stretch/>
          </p:blipFill>
          <p:spPr bwMode="auto">
            <a:xfrm>
              <a:off x="7274512" y="7339905"/>
              <a:ext cx="2403264" cy="2569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0" descr="Bildergebnis für tennisball">
              <a:extLst>
                <a:ext uri="{FF2B5EF4-FFF2-40B4-BE49-F238E27FC236}">
                  <a16:creationId xmlns:a16="http://schemas.microsoft.com/office/drawing/2014/main" id="{580B2350-C31A-44CC-F43D-556DB25D1D2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53" r="19353"/>
            <a:stretch/>
          </p:blipFill>
          <p:spPr bwMode="auto">
            <a:xfrm>
              <a:off x="9700300" y="7339904"/>
              <a:ext cx="2403264" cy="2569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604FBA34-2FD9-4589-AFE9-E12DB1B0ECE9}"/>
                </a:ext>
              </a:extLst>
            </p:cNvPr>
            <p:cNvSpPr txBox="1"/>
            <p:nvPr/>
          </p:nvSpPr>
          <p:spPr>
            <a:xfrm>
              <a:off x="2171858" y="7959487"/>
              <a:ext cx="2562144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1" algn="ctr"/>
              <a:r>
                <a:rPr lang="de-DE" sz="2000" dirty="0"/>
                <a:t>ab 12 Uhr Weinstand vom </a:t>
              </a:r>
            </a:p>
            <a:p>
              <a:pPr lvl="1" algn="ctr"/>
              <a:r>
                <a:rPr lang="de-DE" sz="2000" b="1" dirty="0"/>
                <a:t>Weingut „Porderhof“ </a:t>
              </a:r>
              <a:endParaRPr lang="de-DE" sz="2000" dirty="0"/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133B5D3F-491D-4087-AC49-AB40CFB07D49}"/>
                </a:ext>
              </a:extLst>
            </p:cNvPr>
            <p:cNvSpPr txBox="1"/>
            <p:nvPr/>
          </p:nvSpPr>
          <p:spPr>
            <a:xfrm>
              <a:off x="4417655" y="7692041"/>
              <a:ext cx="2950237" cy="16312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1" algn="ctr"/>
              <a:r>
                <a:rPr lang="de-DE" sz="2000" dirty="0"/>
                <a:t>ab 12 Uhr</a:t>
              </a:r>
              <a:br>
                <a:rPr lang="de-DE" sz="2000" dirty="0"/>
              </a:br>
              <a:r>
                <a:rPr lang="de-DE" sz="2000" b="1" dirty="0"/>
                <a:t>Hüpfburg </a:t>
              </a:r>
            </a:p>
            <a:p>
              <a:pPr lvl="1" algn="ctr"/>
              <a:r>
                <a:rPr lang="de-DE" sz="2000" dirty="0"/>
                <a:t>für die </a:t>
              </a:r>
            </a:p>
            <a:p>
              <a:pPr lvl="1" algn="ctr"/>
              <a:r>
                <a:rPr lang="de-DE" sz="2000" dirty="0"/>
                <a:t>Kleinen und Junggebliebenen </a:t>
              </a:r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B620F693-FADC-4D61-A1DE-ED311896B039}"/>
                </a:ext>
              </a:extLst>
            </p:cNvPr>
            <p:cNvSpPr txBox="1"/>
            <p:nvPr/>
          </p:nvSpPr>
          <p:spPr>
            <a:xfrm>
              <a:off x="7026161" y="8081847"/>
              <a:ext cx="2562144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1" algn="ctr"/>
              <a:r>
                <a:rPr lang="de-DE" sz="2000" dirty="0"/>
                <a:t>ab 12 Uhr</a:t>
              </a:r>
            </a:p>
            <a:p>
              <a:pPr lvl="1" algn="ctr"/>
              <a:r>
                <a:rPr lang="de-DE" sz="2000" b="1" dirty="0"/>
                <a:t>Grillwürstchen </a:t>
              </a:r>
            </a:p>
            <a:p>
              <a:pPr lvl="1" algn="ctr"/>
              <a:r>
                <a:rPr lang="de-DE" sz="2000" dirty="0"/>
                <a:t>mit Brötchen</a:t>
              </a: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948799F0-DC19-4130-A22F-D23BC69F593E}"/>
                </a:ext>
              </a:extLst>
            </p:cNvPr>
            <p:cNvSpPr txBox="1"/>
            <p:nvPr/>
          </p:nvSpPr>
          <p:spPr>
            <a:xfrm>
              <a:off x="9265322" y="8038257"/>
              <a:ext cx="2950237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1" algn="ctr"/>
              <a:r>
                <a:rPr lang="de-DE" sz="2000" dirty="0"/>
                <a:t>ab 14 Uhr</a:t>
              </a:r>
              <a:br>
                <a:rPr lang="de-DE" sz="2000" dirty="0"/>
              </a:br>
              <a:r>
                <a:rPr lang="de-DE" sz="2000" b="1" dirty="0"/>
                <a:t>Kinderschminken</a:t>
              </a:r>
            </a:p>
            <a:p>
              <a:pPr lvl="1" algn="ctr"/>
              <a:r>
                <a:rPr lang="de-DE" sz="2000" b="1" dirty="0"/>
                <a:t>und Basteln</a:t>
              </a: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DE88C2FA-731F-3F14-795F-9467C272FAB8}"/>
                </a:ext>
              </a:extLst>
            </p:cNvPr>
            <p:cNvSpPr txBox="1"/>
            <p:nvPr/>
          </p:nvSpPr>
          <p:spPr>
            <a:xfrm>
              <a:off x="-231406" y="8267263"/>
              <a:ext cx="256214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1" algn="ctr"/>
              <a:r>
                <a:rPr lang="de-DE" sz="2000" dirty="0"/>
                <a:t>ab 12:30 Uhr </a:t>
              </a:r>
              <a:r>
                <a:rPr lang="de-DE" sz="2000" b="1" dirty="0"/>
                <a:t>Showtennis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015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138</Words>
  <Application>Microsoft Office PowerPoint</Application>
  <PresentationFormat>Benutzerdefiniert</PresentationFormat>
  <Paragraphs>40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Degreif-Duennwald, Pia</dc:creator>
  <cp:lastModifiedBy>Degreif-Duennwald, Pia</cp:lastModifiedBy>
  <cp:revision>2</cp:revision>
  <dcterms:created xsi:type="dcterms:W3CDTF">2022-05-05T12:45:14Z</dcterms:created>
  <dcterms:modified xsi:type="dcterms:W3CDTF">2022-08-05T07:42:58Z</dcterms:modified>
</cp:coreProperties>
</file>